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gif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gif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gif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gif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gif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gif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gif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gif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gif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gif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gif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gif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gif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gif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gif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gif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Transmissielijnen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Modellen voor AC analyse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November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/>
            </a:r>
            <a:r>
              <a:t> Z_o^2 =   \frac{j \omega L   + R }{j \omega C   + g }</a:t>
            </a:r>
            <a: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387" y="2276174"/>
            <a:ext cx="2943225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Vereenvoudigd Kleinsignaal model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37" y="2276174"/>
            <a:ext cx="17621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Doorsnede coax kabel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129" y="566928"/>
            <a:ext cx="831174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Verloop van de karakteristieke impedantie van een RG-58 coax als functie van de frequentie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267" y="566928"/>
            <a:ext cx="58714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Doorsnede twisted pair kabel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17" y="566928"/>
            <a:ext cx="99045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Verloop van de karakteristieke impedantie van een microstriplijn als functie van de dimensies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556" y="566928"/>
            <a:ext cx="787288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300" b="1" i="0">
                <a:latin typeface="Arial"/>
              </a:rPr>
              <a:t>Dielectrische constante van een microstriplijn als functie van de dimensies</a:t>
            </a:r>
            <a:endParaRPr sz="23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704" y="566928"/>
            <a:ext cx="769259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dimensies om de vereiste karakteristieke impedantie van een microstriplijn te bekomen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266" y="566928"/>
            <a:ext cx="768546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De relatie tussen effectieve dielectrische constante en karakteristieke impedantie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247" y="566928"/>
            <a:ext cx="766550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Andere transmissie lijnconfiguraties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Netwerk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91142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01" y="566928"/>
            <a:ext cx="619259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473" y="566928"/>
            <a:ext cx="843305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84" y="566928"/>
            <a:ext cx="1017563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212" y="566928"/>
            <a:ext cx="697757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166" y="566928"/>
            <a:ext cx="738566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339" y="566928"/>
            <a:ext cx="927332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532" y="566928"/>
            <a:ext cx="811293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270" y="566928"/>
            <a:ext cx="871546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40" y="566928"/>
            <a:ext cx="957271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89" y="566928"/>
            <a:ext cx="977462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34" y="566928"/>
            <a:ext cx="998873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89" y="566928"/>
            <a:ext cx="977462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12" y="566928"/>
            <a:ext cx="83371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12" y="566928"/>
            <a:ext cx="83371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40" y="566928"/>
            <a:ext cx="957271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01" y="566928"/>
            <a:ext cx="619259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/>
            </a:r>
            <a:r>
              <a:t> v(z,t)- v(z+ \Delta z) =L \Delta z \frac {\delta i}{\delta t} + R \Delta z i </a:t>
            </a:r>
            <a:r>
              <a:t/>
            </a:r>
          </a:p>
          <a:p>
            <a:pPr/>
          </a:p>
          <a:p>
            <a:pPr/>
            <a:r>
              <a:t/>
            </a:r>
            <a:r>
              <a:t> i(z,t)- i(z+ \Delta z) =C \Delta z \frac {\delta v}{\delta t} + g \Delta z v </a:t>
            </a:r>
            <a: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/>
            </a:r>
            <a:r>
              <a:t> \frac{v(z,t)- v(z+ \Delta z)}{\Delta z} =L  \frac {\delta i}{\delta t} + R  i </a:t>
            </a:r>
            <a:r>
              <a:t/>
            </a:r>
          </a:p>
          <a:p>
            <a:pPr/>
          </a:p>
          <a:p>
            <a:pPr/>
            <a:r>
              <a:t/>
            </a:r>
            <a:r>
              <a:t> \frac{i(z,t)- i(z+ \Delta z)}{\Delta z}  =C  \frac {\delta v}{\delta t} + g   v </a:t>
            </a:r>
            <a: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/>
            </a:r>
            <a:r>
              <a:t> \frac{\delta v}{\delta z} =L  \frac {\delta i}{\delta t} + R  i </a:t>
            </a:r>
            <a:r>
              <a:t/>
            </a:r>
          </a:p>
          <a:p>
            <a:pPr/>
          </a:p>
          <a:p>
            <a:pPr/>
            <a:r>
              <a:t/>
            </a:r>
            <a:r>
              <a:t> \frac{\delta i}{\delta z}  =C  \frac {\delta v}{\delta t} + g   v </a:t>
            </a:r>
            <a: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/>
            </a:r>
            <a:r>
              <a:t> \frac{\delta v}{\delta z} = (j \omega L   + R ) i </a:t>
            </a:r>
            <a:r>
              <a:t/>
            </a:r>
          </a:p>
          <a:p>
            <a:pPr/>
          </a:p>
          <a:p>
            <a:pPr/>
            <a:r>
              <a:t/>
            </a:r>
            <a:r>
              <a:t> \frac{\delta i}{\delta z}  = (j \omega C   + g )  v </a:t>
            </a:r>
            <a: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/>
            </a:r>
            <a:r>
              <a:t> \frac{\delta v}{\delta i} =   \frac{(j \omega L   + R ) i}{(j \omega C   + g )  v }</a:t>
            </a:r>
            <a: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/>
            </a:r>
            <a:r>
              <a:t> \frac{v \delta v}{i\delta i} =   \frac{j \omega L   + R }{j \omega C   + g }</a:t>
            </a:r>
            <a: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